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2" r:id="rId5"/>
    <p:sldId id="263" r:id="rId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B4F51D-A54F-4259-BEB6-EA684925E88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C2CFABE-AC77-4ACB-909A-C029F4E93C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D23DC13-3457-4903-924D-8C0ACEA2D4FC}"/>
              </a:ext>
            </a:extLst>
          </p:cNvPr>
          <p:cNvSpPr>
            <a:spLocks noGrp="1"/>
          </p:cNvSpPr>
          <p:nvPr>
            <p:ph type="dt" sz="half" idx="10"/>
          </p:nvPr>
        </p:nvSpPr>
        <p:spPr/>
        <p:txBody>
          <a:bodyPr/>
          <a:lstStyle/>
          <a:p>
            <a:fld id="{816F03B8-AC57-4661-8ADC-8F36925D6B2A}" type="datetimeFigureOut">
              <a:rPr lang="tr-TR" smtClean="0"/>
              <a:t>16.11.2022</a:t>
            </a:fld>
            <a:endParaRPr lang="tr-TR"/>
          </a:p>
        </p:txBody>
      </p:sp>
      <p:sp>
        <p:nvSpPr>
          <p:cNvPr id="5" name="Alt Bilgi Yer Tutucusu 4">
            <a:extLst>
              <a:ext uri="{FF2B5EF4-FFF2-40B4-BE49-F238E27FC236}">
                <a16:creationId xmlns:a16="http://schemas.microsoft.com/office/drawing/2014/main" id="{5DDEA38F-DEC2-4197-A3B6-974CABDB90C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FE9ED8F-BB16-42BB-8866-B6A9E402DDE8}"/>
              </a:ext>
            </a:extLst>
          </p:cNvPr>
          <p:cNvSpPr>
            <a:spLocks noGrp="1"/>
          </p:cNvSpPr>
          <p:nvPr>
            <p:ph type="sldNum" sz="quarter" idx="12"/>
          </p:nvPr>
        </p:nvSpPr>
        <p:spPr/>
        <p:txBody>
          <a:bodyPr/>
          <a:lstStyle/>
          <a:p>
            <a:fld id="{69B59E35-466B-4042-9FB7-FE88D24B299E}" type="slidenum">
              <a:rPr lang="tr-TR" smtClean="0"/>
              <a:t>‹#›</a:t>
            </a:fld>
            <a:endParaRPr lang="tr-TR"/>
          </a:p>
        </p:txBody>
      </p:sp>
    </p:spTree>
    <p:extLst>
      <p:ext uri="{BB962C8B-B14F-4D97-AF65-F5344CB8AC3E}">
        <p14:creationId xmlns:p14="http://schemas.microsoft.com/office/powerpoint/2010/main" val="3005601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7DE786-7480-4706-B96C-ABFC5791704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108C1E9-C799-48F0-911B-E5C157402C4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2AE5A6D-9CB2-45C0-816D-BFDBF084BD9A}"/>
              </a:ext>
            </a:extLst>
          </p:cNvPr>
          <p:cNvSpPr>
            <a:spLocks noGrp="1"/>
          </p:cNvSpPr>
          <p:nvPr>
            <p:ph type="dt" sz="half" idx="10"/>
          </p:nvPr>
        </p:nvSpPr>
        <p:spPr/>
        <p:txBody>
          <a:bodyPr/>
          <a:lstStyle/>
          <a:p>
            <a:fld id="{816F03B8-AC57-4661-8ADC-8F36925D6B2A}" type="datetimeFigureOut">
              <a:rPr lang="tr-TR" smtClean="0"/>
              <a:t>16.11.2022</a:t>
            </a:fld>
            <a:endParaRPr lang="tr-TR"/>
          </a:p>
        </p:txBody>
      </p:sp>
      <p:sp>
        <p:nvSpPr>
          <p:cNvPr id="5" name="Alt Bilgi Yer Tutucusu 4">
            <a:extLst>
              <a:ext uri="{FF2B5EF4-FFF2-40B4-BE49-F238E27FC236}">
                <a16:creationId xmlns:a16="http://schemas.microsoft.com/office/drawing/2014/main" id="{D9E3CD3D-B79D-4BC5-9F07-2C6CAD53E4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6C1F093-0D26-4110-9A1F-C5C40A7922C6}"/>
              </a:ext>
            </a:extLst>
          </p:cNvPr>
          <p:cNvSpPr>
            <a:spLocks noGrp="1"/>
          </p:cNvSpPr>
          <p:nvPr>
            <p:ph type="sldNum" sz="quarter" idx="12"/>
          </p:nvPr>
        </p:nvSpPr>
        <p:spPr/>
        <p:txBody>
          <a:bodyPr/>
          <a:lstStyle/>
          <a:p>
            <a:fld id="{69B59E35-466B-4042-9FB7-FE88D24B299E}" type="slidenum">
              <a:rPr lang="tr-TR" smtClean="0"/>
              <a:t>‹#›</a:t>
            </a:fld>
            <a:endParaRPr lang="tr-TR"/>
          </a:p>
        </p:txBody>
      </p:sp>
    </p:spTree>
    <p:extLst>
      <p:ext uri="{BB962C8B-B14F-4D97-AF65-F5344CB8AC3E}">
        <p14:creationId xmlns:p14="http://schemas.microsoft.com/office/powerpoint/2010/main" val="66103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29BFCF4-6F23-41E5-A4FE-ACD9562A67F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12E6F0B-9CDE-41B1-828E-3C156E74458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2EACE08-8776-4C96-A0CC-8975F9150F3D}"/>
              </a:ext>
            </a:extLst>
          </p:cNvPr>
          <p:cNvSpPr>
            <a:spLocks noGrp="1"/>
          </p:cNvSpPr>
          <p:nvPr>
            <p:ph type="dt" sz="half" idx="10"/>
          </p:nvPr>
        </p:nvSpPr>
        <p:spPr/>
        <p:txBody>
          <a:bodyPr/>
          <a:lstStyle/>
          <a:p>
            <a:fld id="{816F03B8-AC57-4661-8ADC-8F36925D6B2A}" type="datetimeFigureOut">
              <a:rPr lang="tr-TR" smtClean="0"/>
              <a:t>16.11.2022</a:t>
            </a:fld>
            <a:endParaRPr lang="tr-TR"/>
          </a:p>
        </p:txBody>
      </p:sp>
      <p:sp>
        <p:nvSpPr>
          <p:cNvPr id="5" name="Alt Bilgi Yer Tutucusu 4">
            <a:extLst>
              <a:ext uri="{FF2B5EF4-FFF2-40B4-BE49-F238E27FC236}">
                <a16:creationId xmlns:a16="http://schemas.microsoft.com/office/drawing/2014/main" id="{8449ED5A-9A39-4936-A4FC-D9AD02FCA81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70678D2-8638-4547-827F-086D6850C426}"/>
              </a:ext>
            </a:extLst>
          </p:cNvPr>
          <p:cNvSpPr>
            <a:spLocks noGrp="1"/>
          </p:cNvSpPr>
          <p:nvPr>
            <p:ph type="sldNum" sz="quarter" idx="12"/>
          </p:nvPr>
        </p:nvSpPr>
        <p:spPr/>
        <p:txBody>
          <a:bodyPr/>
          <a:lstStyle/>
          <a:p>
            <a:fld id="{69B59E35-466B-4042-9FB7-FE88D24B299E}" type="slidenum">
              <a:rPr lang="tr-TR" smtClean="0"/>
              <a:t>‹#›</a:t>
            </a:fld>
            <a:endParaRPr lang="tr-TR"/>
          </a:p>
        </p:txBody>
      </p:sp>
    </p:spTree>
    <p:extLst>
      <p:ext uri="{BB962C8B-B14F-4D97-AF65-F5344CB8AC3E}">
        <p14:creationId xmlns:p14="http://schemas.microsoft.com/office/powerpoint/2010/main" val="180601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4400FD-5251-455E-897B-F722C09AC7B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5C64C9B-7C9D-45AC-8066-6912A209270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8F623D2-FA2D-47B3-A2DF-A37CEC57930B}"/>
              </a:ext>
            </a:extLst>
          </p:cNvPr>
          <p:cNvSpPr>
            <a:spLocks noGrp="1"/>
          </p:cNvSpPr>
          <p:nvPr>
            <p:ph type="dt" sz="half" idx="10"/>
          </p:nvPr>
        </p:nvSpPr>
        <p:spPr/>
        <p:txBody>
          <a:bodyPr/>
          <a:lstStyle/>
          <a:p>
            <a:fld id="{816F03B8-AC57-4661-8ADC-8F36925D6B2A}" type="datetimeFigureOut">
              <a:rPr lang="tr-TR" smtClean="0"/>
              <a:t>16.11.2022</a:t>
            </a:fld>
            <a:endParaRPr lang="tr-TR"/>
          </a:p>
        </p:txBody>
      </p:sp>
      <p:sp>
        <p:nvSpPr>
          <p:cNvPr id="5" name="Alt Bilgi Yer Tutucusu 4">
            <a:extLst>
              <a:ext uri="{FF2B5EF4-FFF2-40B4-BE49-F238E27FC236}">
                <a16:creationId xmlns:a16="http://schemas.microsoft.com/office/drawing/2014/main" id="{111118D8-EFFF-465E-97F5-71B6DA098F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2453839-DADA-45D9-B2BB-D63AA0950DDA}"/>
              </a:ext>
            </a:extLst>
          </p:cNvPr>
          <p:cNvSpPr>
            <a:spLocks noGrp="1"/>
          </p:cNvSpPr>
          <p:nvPr>
            <p:ph type="sldNum" sz="quarter" idx="12"/>
          </p:nvPr>
        </p:nvSpPr>
        <p:spPr/>
        <p:txBody>
          <a:bodyPr/>
          <a:lstStyle/>
          <a:p>
            <a:fld id="{69B59E35-466B-4042-9FB7-FE88D24B299E}" type="slidenum">
              <a:rPr lang="tr-TR" smtClean="0"/>
              <a:t>‹#›</a:t>
            </a:fld>
            <a:endParaRPr lang="tr-TR"/>
          </a:p>
        </p:txBody>
      </p:sp>
    </p:spTree>
    <p:extLst>
      <p:ext uri="{BB962C8B-B14F-4D97-AF65-F5344CB8AC3E}">
        <p14:creationId xmlns:p14="http://schemas.microsoft.com/office/powerpoint/2010/main" val="139578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DBE827-60E6-48B9-B4A7-124AA1D9838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FFB5193-E865-4F94-AA01-DACA1DC0B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6686955-73E0-4574-ADA3-EB591FAE47D9}"/>
              </a:ext>
            </a:extLst>
          </p:cNvPr>
          <p:cNvSpPr>
            <a:spLocks noGrp="1"/>
          </p:cNvSpPr>
          <p:nvPr>
            <p:ph type="dt" sz="half" idx="10"/>
          </p:nvPr>
        </p:nvSpPr>
        <p:spPr/>
        <p:txBody>
          <a:bodyPr/>
          <a:lstStyle/>
          <a:p>
            <a:fld id="{816F03B8-AC57-4661-8ADC-8F36925D6B2A}" type="datetimeFigureOut">
              <a:rPr lang="tr-TR" smtClean="0"/>
              <a:t>16.11.2022</a:t>
            </a:fld>
            <a:endParaRPr lang="tr-TR"/>
          </a:p>
        </p:txBody>
      </p:sp>
      <p:sp>
        <p:nvSpPr>
          <p:cNvPr id="5" name="Alt Bilgi Yer Tutucusu 4">
            <a:extLst>
              <a:ext uri="{FF2B5EF4-FFF2-40B4-BE49-F238E27FC236}">
                <a16:creationId xmlns:a16="http://schemas.microsoft.com/office/drawing/2014/main" id="{D03C042C-9A94-4137-A811-C9DEFECAFC7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397EA41-27AD-47E6-AB93-49D103E115F2}"/>
              </a:ext>
            </a:extLst>
          </p:cNvPr>
          <p:cNvSpPr>
            <a:spLocks noGrp="1"/>
          </p:cNvSpPr>
          <p:nvPr>
            <p:ph type="sldNum" sz="quarter" idx="12"/>
          </p:nvPr>
        </p:nvSpPr>
        <p:spPr/>
        <p:txBody>
          <a:bodyPr/>
          <a:lstStyle/>
          <a:p>
            <a:fld id="{69B59E35-466B-4042-9FB7-FE88D24B299E}" type="slidenum">
              <a:rPr lang="tr-TR" smtClean="0"/>
              <a:t>‹#›</a:t>
            </a:fld>
            <a:endParaRPr lang="tr-TR"/>
          </a:p>
        </p:txBody>
      </p:sp>
    </p:spTree>
    <p:extLst>
      <p:ext uri="{BB962C8B-B14F-4D97-AF65-F5344CB8AC3E}">
        <p14:creationId xmlns:p14="http://schemas.microsoft.com/office/powerpoint/2010/main" val="332961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2F31C4-1F5A-4D83-9F65-CDFE532DBA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3006D1A-CD35-4C51-B9D2-092F8391D03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A73D2A9-D2AA-402D-BB5A-ADEC20B6B31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8C5E781-7236-4747-8625-EA569383E5AA}"/>
              </a:ext>
            </a:extLst>
          </p:cNvPr>
          <p:cNvSpPr>
            <a:spLocks noGrp="1"/>
          </p:cNvSpPr>
          <p:nvPr>
            <p:ph type="dt" sz="half" idx="10"/>
          </p:nvPr>
        </p:nvSpPr>
        <p:spPr/>
        <p:txBody>
          <a:bodyPr/>
          <a:lstStyle/>
          <a:p>
            <a:fld id="{816F03B8-AC57-4661-8ADC-8F36925D6B2A}" type="datetimeFigureOut">
              <a:rPr lang="tr-TR" smtClean="0"/>
              <a:t>16.11.2022</a:t>
            </a:fld>
            <a:endParaRPr lang="tr-TR"/>
          </a:p>
        </p:txBody>
      </p:sp>
      <p:sp>
        <p:nvSpPr>
          <p:cNvPr id="6" name="Alt Bilgi Yer Tutucusu 5">
            <a:extLst>
              <a:ext uri="{FF2B5EF4-FFF2-40B4-BE49-F238E27FC236}">
                <a16:creationId xmlns:a16="http://schemas.microsoft.com/office/drawing/2014/main" id="{7A8A191D-655D-45C0-8877-61F6E40CCAA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EDB2F98-C327-4D4C-9C06-590023445224}"/>
              </a:ext>
            </a:extLst>
          </p:cNvPr>
          <p:cNvSpPr>
            <a:spLocks noGrp="1"/>
          </p:cNvSpPr>
          <p:nvPr>
            <p:ph type="sldNum" sz="quarter" idx="12"/>
          </p:nvPr>
        </p:nvSpPr>
        <p:spPr/>
        <p:txBody>
          <a:bodyPr/>
          <a:lstStyle/>
          <a:p>
            <a:fld id="{69B59E35-466B-4042-9FB7-FE88D24B299E}" type="slidenum">
              <a:rPr lang="tr-TR" smtClean="0"/>
              <a:t>‹#›</a:t>
            </a:fld>
            <a:endParaRPr lang="tr-TR"/>
          </a:p>
        </p:txBody>
      </p:sp>
    </p:spTree>
    <p:extLst>
      <p:ext uri="{BB962C8B-B14F-4D97-AF65-F5344CB8AC3E}">
        <p14:creationId xmlns:p14="http://schemas.microsoft.com/office/powerpoint/2010/main" val="380527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01D346-32D5-4999-B209-40908019449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197E5C5-A421-4ABB-A76A-7B02A936C5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84CDF6C-28A9-48B9-B415-BA2F0096330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8D2919B-2C6E-4A4A-BA5C-49731A302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2EEFFF4-B674-46C6-9964-87DCEBDB0F5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F538F3-2B42-48D1-A38C-C08B5993E136}"/>
              </a:ext>
            </a:extLst>
          </p:cNvPr>
          <p:cNvSpPr>
            <a:spLocks noGrp="1"/>
          </p:cNvSpPr>
          <p:nvPr>
            <p:ph type="dt" sz="half" idx="10"/>
          </p:nvPr>
        </p:nvSpPr>
        <p:spPr/>
        <p:txBody>
          <a:bodyPr/>
          <a:lstStyle/>
          <a:p>
            <a:fld id="{816F03B8-AC57-4661-8ADC-8F36925D6B2A}" type="datetimeFigureOut">
              <a:rPr lang="tr-TR" smtClean="0"/>
              <a:t>16.11.2022</a:t>
            </a:fld>
            <a:endParaRPr lang="tr-TR"/>
          </a:p>
        </p:txBody>
      </p:sp>
      <p:sp>
        <p:nvSpPr>
          <p:cNvPr id="8" name="Alt Bilgi Yer Tutucusu 7">
            <a:extLst>
              <a:ext uri="{FF2B5EF4-FFF2-40B4-BE49-F238E27FC236}">
                <a16:creationId xmlns:a16="http://schemas.microsoft.com/office/drawing/2014/main" id="{E4451447-9D43-4E12-B4B5-C7B180A019D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7FF1CB1-B5E5-48ED-B415-926D1E21A1F5}"/>
              </a:ext>
            </a:extLst>
          </p:cNvPr>
          <p:cNvSpPr>
            <a:spLocks noGrp="1"/>
          </p:cNvSpPr>
          <p:nvPr>
            <p:ph type="sldNum" sz="quarter" idx="12"/>
          </p:nvPr>
        </p:nvSpPr>
        <p:spPr/>
        <p:txBody>
          <a:bodyPr/>
          <a:lstStyle/>
          <a:p>
            <a:fld id="{69B59E35-466B-4042-9FB7-FE88D24B299E}" type="slidenum">
              <a:rPr lang="tr-TR" smtClean="0"/>
              <a:t>‹#›</a:t>
            </a:fld>
            <a:endParaRPr lang="tr-TR"/>
          </a:p>
        </p:txBody>
      </p:sp>
    </p:spTree>
    <p:extLst>
      <p:ext uri="{BB962C8B-B14F-4D97-AF65-F5344CB8AC3E}">
        <p14:creationId xmlns:p14="http://schemas.microsoft.com/office/powerpoint/2010/main" val="323071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FE50D7-605F-44EB-AAE3-D8278B5E977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42A1740-C728-4AB7-A7C2-E8943B29C69E}"/>
              </a:ext>
            </a:extLst>
          </p:cNvPr>
          <p:cNvSpPr>
            <a:spLocks noGrp="1"/>
          </p:cNvSpPr>
          <p:nvPr>
            <p:ph type="dt" sz="half" idx="10"/>
          </p:nvPr>
        </p:nvSpPr>
        <p:spPr/>
        <p:txBody>
          <a:bodyPr/>
          <a:lstStyle/>
          <a:p>
            <a:fld id="{816F03B8-AC57-4661-8ADC-8F36925D6B2A}" type="datetimeFigureOut">
              <a:rPr lang="tr-TR" smtClean="0"/>
              <a:t>16.11.2022</a:t>
            </a:fld>
            <a:endParaRPr lang="tr-TR"/>
          </a:p>
        </p:txBody>
      </p:sp>
      <p:sp>
        <p:nvSpPr>
          <p:cNvPr id="4" name="Alt Bilgi Yer Tutucusu 3">
            <a:extLst>
              <a:ext uri="{FF2B5EF4-FFF2-40B4-BE49-F238E27FC236}">
                <a16:creationId xmlns:a16="http://schemas.microsoft.com/office/drawing/2014/main" id="{D6E59259-3848-4F33-AB89-6591CDDFF5D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4073B5A-C0D6-4E21-B920-31846DD34C01}"/>
              </a:ext>
            </a:extLst>
          </p:cNvPr>
          <p:cNvSpPr>
            <a:spLocks noGrp="1"/>
          </p:cNvSpPr>
          <p:nvPr>
            <p:ph type="sldNum" sz="quarter" idx="12"/>
          </p:nvPr>
        </p:nvSpPr>
        <p:spPr/>
        <p:txBody>
          <a:bodyPr/>
          <a:lstStyle/>
          <a:p>
            <a:fld id="{69B59E35-466B-4042-9FB7-FE88D24B299E}" type="slidenum">
              <a:rPr lang="tr-TR" smtClean="0"/>
              <a:t>‹#›</a:t>
            </a:fld>
            <a:endParaRPr lang="tr-TR"/>
          </a:p>
        </p:txBody>
      </p:sp>
    </p:spTree>
    <p:extLst>
      <p:ext uri="{BB962C8B-B14F-4D97-AF65-F5344CB8AC3E}">
        <p14:creationId xmlns:p14="http://schemas.microsoft.com/office/powerpoint/2010/main" val="79801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905271F-8A8D-44B7-ACC0-D7AE931AA860}"/>
              </a:ext>
            </a:extLst>
          </p:cNvPr>
          <p:cNvSpPr>
            <a:spLocks noGrp="1"/>
          </p:cNvSpPr>
          <p:nvPr>
            <p:ph type="dt" sz="half" idx="10"/>
          </p:nvPr>
        </p:nvSpPr>
        <p:spPr/>
        <p:txBody>
          <a:bodyPr/>
          <a:lstStyle/>
          <a:p>
            <a:fld id="{816F03B8-AC57-4661-8ADC-8F36925D6B2A}" type="datetimeFigureOut">
              <a:rPr lang="tr-TR" smtClean="0"/>
              <a:t>16.11.2022</a:t>
            </a:fld>
            <a:endParaRPr lang="tr-TR"/>
          </a:p>
        </p:txBody>
      </p:sp>
      <p:sp>
        <p:nvSpPr>
          <p:cNvPr id="3" name="Alt Bilgi Yer Tutucusu 2">
            <a:extLst>
              <a:ext uri="{FF2B5EF4-FFF2-40B4-BE49-F238E27FC236}">
                <a16:creationId xmlns:a16="http://schemas.microsoft.com/office/drawing/2014/main" id="{65410270-F2E0-43E4-82CF-07087A6701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3C3AF3F-D0AA-466E-968F-47481C287773}"/>
              </a:ext>
            </a:extLst>
          </p:cNvPr>
          <p:cNvSpPr>
            <a:spLocks noGrp="1"/>
          </p:cNvSpPr>
          <p:nvPr>
            <p:ph type="sldNum" sz="quarter" idx="12"/>
          </p:nvPr>
        </p:nvSpPr>
        <p:spPr/>
        <p:txBody>
          <a:bodyPr/>
          <a:lstStyle/>
          <a:p>
            <a:fld id="{69B59E35-466B-4042-9FB7-FE88D24B299E}" type="slidenum">
              <a:rPr lang="tr-TR" smtClean="0"/>
              <a:t>‹#›</a:t>
            </a:fld>
            <a:endParaRPr lang="tr-TR"/>
          </a:p>
        </p:txBody>
      </p:sp>
    </p:spTree>
    <p:extLst>
      <p:ext uri="{BB962C8B-B14F-4D97-AF65-F5344CB8AC3E}">
        <p14:creationId xmlns:p14="http://schemas.microsoft.com/office/powerpoint/2010/main" val="67898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58BD88-A99B-4948-9EA3-2634CA9945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56BF13C-F3B1-484B-BDE3-A8B60DBACB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2930C9F-B1B8-477A-A2DD-D2E708C4D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2414161-12C8-4287-A378-B8BEEA10285E}"/>
              </a:ext>
            </a:extLst>
          </p:cNvPr>
          <p:cNvSpPr>
            <a:spLocks noGrp="1"/>
          </p:cNvSpPr>
          <p:nvPr>
            <p:ph type="dt" sz="half" idx="10"/>
          </p:nvPr>
        </p:nvSpPr>
        <p:spPr/>
        <p:txBody>
          <a:bodyPr/>
          <a:lstStyle/>
          <a:p>
            <a:fld id="{816F03B8-AC57-4661-8ADC-8F36925D6B2A}" type="datetimeFigureOut">
              <a:rPr lang="tr-TR" smtClean="0"/>
              <a:t>16.11.2022</a:t>
            </a:fld>
            <a:endParaRPr lang="tr-TR"/>
          </a:p>
        </p:txBody>
      </p:sp>
      <p:sp>
        <p:nvSpPr>
          <p:cNvPr id="6" name="Alt Bilgi Yer Tutucusu 5">
            <a:extLst>
              <a:ext uri="{FF2B5EF4-FFF2-40B4-BE49-F238E27FC236}">
                <a16:creationId xmlns:a16="http://schemas.microsoft.com/office/drawing/2014/main" id="{7E519265-56C5-4699-B653-1E1F63CA0CC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AE6B75F-599B-43B7-BC44-5BBE954EC7DD}"/>
              </a:ext>
            </a:extLst>
          </p:cNvPr>
          <p:cNvSpPr>
            <a:spLocks noGrp="1"/>
          </p:cNvSpPr>
          <p:nvPr>
            <p:ph type="sldNum" sz="quarter" idx="12"/>
          </p:nvPr>
        </p:nvSpPr>
        <p:spPr/>
        <p:txBody>
          <a:bodyPr/>
          <a:lstStyle/>
          <a:p>
            <a:fld id="{69B59E35-466B-4042-9FB7-FE88D24B299E}" type="slidenum">
              <a:rPr lang="tr-TR" smtClean="0"/>
              <a:t>‹#›</a:t>
            </a:fld>
            <a:endParaRPr lang="tr-TR"/>
          </a:p>
        </p:txBody>
      </p:sp>
    </p:spTree>
    <p:extLst>
      <p:ext uri="{BB962C8B-B14F-4D97-AF65-F5344CB8AC3E}">
        <p14:creationId xmlns:p14="http://schemas.microsoft.com/office/powerpoint/2010/main" val="176467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0873F2-058D-4B65-A99A-390B24DACBA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6384C08-634C-44B3-AFA5-B9B12AA329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30D73BB-2975-4911-B186-A503C6E84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083C529-946E-433A-8DA5-5A67941E0185}"/>
              </a:ext>
            </a:extLst>
          </p:cNvPr>
          <p:cNvSpPr>
            <a:spLocks noGrp="1"/>
          </p:cNvSpPr>
          <p:nvPr>
            <p:ph type="dt" sz="half" idx="10"/>
          </p:nvPr>
        </p:nvSpPr>
        <p:spPr/>
        <p:txBody>
          <a:bodyPr/>
          <a:lstStyle/>
          <a:p>
            <a:fld id="{816F03B8-AC57-4661-8ADC-8F36925D6B2A}" type="datetimeFigureOut">
              <a:rPr lang="tr-TR" smtClean="0"/>
              <a:t>16.11.2022</a:t>
            </a:fld>
            <a:endParaRPr lang="tr-TR"/>
          </a:p>
        </p:txBody>
      </p:sp>
      <p:sp>
        <p:nvSpPr>
          <p:cNvPr id="6" name="Alt Bilgi Yer Tutucusu 5">
            <a:extLst>
              <a:ext uri="{FF2B5EF4-FFF2-40B4-BE49-F238E27FC236}">
                <a16:creationId xmlns:a16="http://schemas.microsoft.com/office/drawing/2014/main" id="{3AADCCA5-715C-4FA4-B1FB-7AF637CCC14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F3E80DE-10DD-4FC7-A218-073BCC2ADEB4}"/>
              </a:ext>
            </a:extLst>
          </p:cNvPr>
          <p:cNvSpPr>
            <a:spLocks noGrp="1"/>
          </p:cNvSpPr>
          <p:nvPr>
            <p:ph type="sldNum" sz="quarter" idx="12"/>
          </p:nvPr>
        </p:nvSpPr>
        <p:spPr/>
        <p:txBody>
          <a:bodyPr/>
          <a:lstStyle/>
          <a:p>
            <a:fld id="{69B59E35-466B-4042-9FB7-FE88D24B299E}" type="slidenum">
              <a:rPr lang="tr-TR" smtClean="0"/>
              <a:t>‹#›</a:t>
            </a:fld>
            <a:endParaRPr lang="tr-TR"/>
          </a:p>
        </p:txBody>
      </p:sp>
    </p:spTree>
    <p:extLst>
      <p:ext uri="{BB962C8B-B14F-4D97-AF65-F5344CB8AC3E}">
        <p14:creationId xmlns:p14="http://schemas.microsoft.com/office/powerpoint/2010/main" val="212741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C031D34-29A0-404B-B0EA-C6E554C551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ADF6B04-3774-4DD8-A7D3-4F3B234151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1229C4-F5BF-4F2F-A8DF-3C6EC227E2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F03B8-AC57-4661-8ADC-8F36925D6B2A}" type="datetimeFigureOut">
              <a:rPr lang="tr-TR" smtClean="0"/>
              <a:t>16.11.2022</a:t>
            </a:fld>
            <a:endParaRPr lang="tr-TR"/>
          </a:p>
        </p:txBody>
      </p:sp>
      <p:sp>
        <p:nvSpPr>
          <p:cNvPr id="5" name="Alt Bilgi Yer Tutucusu 4">
            <a:extLst>
              <a:ext uri="{FF2B5EF4-FFF2-40B4-BE49-F238E27FC236}">
                <a16:creationId xmlns:a16="http://schemas.microsoft.com/office/drawing/2014/main" id="{662B252C-BDC4-4E74-9F0A-7051F85343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B0B1E6-31AA-4624-8968-514022A123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59E35-466B-4042-9FB7-FE88D24B299E}" type="slidenum">
              <a:rPr lang="tr-TR" smtClean="0"/>
              <a:t>‹#›</a:t>
            </a:fld>
            <a:endParaRPr lang="tr-TR"/>
          </a:p>
        </p:txBody>
      </p:sp>
    </p:spTree>
    <p:extLst>
      <p:ext uri="{BB962C8B-B14F-4D97-AF65-F5344CB8AC3E}">
        <p14:creationId xmlns:p14="http://schemas.microsoft.com/office/powerpoint/2010/main" val="681461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eknoparkankara.com.tr/"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rabia.kosan@teknoparkankara.com.tr" TargetMode="External"/><Relationship Id="rId2" Type="http://schemas.openxmlformats.org/officeDocument/2006/relationships/hyperlink" Target="mailto:tugba.kaya@teknoparkankara.com.tr" TargetMode="External"/><Relationship Id="rId1" Type="http://schemas.openxmlformats.org/officeDocument/2006/relationships/slideLayout" Target="../slideLayouts/slideLayout3.xml"/><Relationship Id="rId4" Type="http://schemas.openxmlformats.org/officeDocument/2006/relationships/hyperlink" Target="mailto:enes.donmez@teknoparkankara.com.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64F8D1-A48E-4D72-929B-7BA9878B009D}"/>
              </a:ext>
            </a:extLst>
          </p:cNvPr>
          <p:cNvSpPr>
            <a:spLocks noGrp="1"/>
          </p:cNvSpPr>
          <p:nvPr>
            <p:ph type="title"/>
          </p:nvPr>
        </p:nvSpPr>
        <p:spPr>
          <a:xfrm>
            <a:off x="654342" y="507726"/>
            <a:ext cx="5234730" cy="1937842"/>
          </a:xfrm>
        </p:spPr>
        <p:txBody>
          <a:bodyPr>
            <a:normAutofit/>
          </a:bodyPr>
          <a:lstStyle/>
          <a:p>
            <a:r>
              <a:rPr lang="tr-TR" sz="2400" dirty="0"/>
              <a:t>Ankara Teknopark Teknoloji Geliştirme Bölgesi’ne başvuru yapmak için yapılacak işlemler bu sunumda belirtilmiştir. Her konu başlığında ayrıntılara yer verilmiştir.</a:t>
            </a:r>
          </a:p>
        </p:txBody>
      </p:sp>
      <p:sp>
        <p:nvSpPr>
          <p:cNvPr id="3" name="İçerik Yer Tutucusu 2">
            <a:extLst>
              <a:ext uri="{FF2B5EF4-FFF2-40B4-BE49-F238E27FC236}">
                <a16:creationId xmlns:a16="http://schemas.microsoft.com/office/drawing/2014/main" id="{EFC95EFE-4AFB-4431-AE17-96D2BE0054CB}"/>
              </a:ext>
            </a:extLst>
          </p:cNvPr>
          <p:cNvSpPr>
            <a:spLocks noGrp="1"/>
          </p:cNvSpPr>
          <p:nvPr>
            <p:ph idx="1"/>
          </p:nvPr>
        </p:nvSpPr>
        <p:spPr>
          <a:xfrm>
            <a:off x="590592" y="2445568"/>
            <a:ext cx="5925424" cy="1572759"/>
          </a:xfrm>
        </p:spPr>
        <p:txBody>
          <a:bodyPr>
            <a:normAutofit/>
          </a:bodyPr>
          <a:lstStyle/>
          <a:p>
            <a:pPr marL="0" indent="0">
              <a:buNone/>
            </a:pPr>
            <a:r>
              <a:rPr lang="tr-TR" sz="2400" dirty="0"/>
              <a:t>Teknopark Ankara’da yer almak için, web sitemizden ön başvuru yapmanız gerekmektedir.</a:t>
            </a:r>
          </a:p>
          <a:p>
            <a:pPr marL="0" indent="0">
              <a:buNone/>
            </a:pPr>
            <a:r>
              <a:rPr lang="tr-TR" sz="2400" dirty="0">
                <a:hlinkClick r:id="rId2"/>
              </a:rPr>
              <a:t>https://www.teknoparkankara.com.tr/</a:t>
            </a:r>
            <a:endParaRPr lang="tr-TR" sz="2400" dirty="0"/>
          </a:p>
        </p:txBody>
      </p:sp>
      <p:pic>
        <p:nvPicPr>
          <p:cNvPr id="5" name="Resim 4">
            <a:extLst>
              <a:ext uri="{FF2B5EF4-FFF2-40B4-BE49-F238E27FC236}">
                <a16:creationId xmlns:a16="http://schemas.microsoft.com/office/drawing/2014/main" id="{B449B61E-15A2-4D47-845F-5468D654009E}"/>
              </a:ext>
            </a:extLst>
          </p:cNvPr>
          <p:cNvPicPr>
            <a:picLocks noChangeAspect="1"/>
          </p:cNvPicPr>
          <p:nvPr/>
        </p:nvPicPr>
        <p:blipFill>
          <a:blip r:embed="rId3"/>
          <a:stretch>
            <a:fillRect/>
          </a:stretch>
        </p:blipFill>
        <p:spPr>
          <a:xfrm>
            <a:off x="348579" y="5140599"/>
            <a:ext cx="10887075" cy="1209675"/>
          </a:xfrm>
          <a:prstGeom prst="rect">
            <a:avLst/>
          </a:prstGeom>
        </p:spPr>
      </p:pic>
      <p:pic>
        <p:nvPicPr>
          <p:cNvPr id="6" name="Resim 5">
            <a:extLst>
              <a:ext uri="{FF2B5EF4-FFF2-40B4-BE49-F238E27FC236}">
                <a16:creationId xmlns:a16="http://schemas.microsoft.com/office/drawing/2014/main" id="{D4BA4657-FAF1-4052-AD61-784F0EC7A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4572" y="507726"/>
            <a:ext cx="5573086" cy="3134861"/>
          </a:xfrm>
          <a:prstGeom prst="rect">
            <a:avLst/>
          </a:prstGeom>
        </p:spPr>
      </p:pic>
      <p:sp>
        <p:nvSpPr>
          <p:cNvPr id="7" name="İçerik Yer Tutucusu 2">
            <a:extLst>
              <a:ext uri="{FF2B5EF4-FFF2-40B4-BE49-F238E27FC236}">
                <a16:creationId xmlns:a16="http://schemas.microsoft.com/office/drawing/2014/main" id="{9E3CFB8B-27E6-4EBB-9469-08E494410339}"/>
              </a:ext>
            </a:extLst>
          </p:cNvPr>
          <p:cNvSpPr txBox="1">
            <a:spLocks/>
          </p:cNvSpPr>
          <p:nvPr/>
        </p:nvSpPr>
        <p:spPr>
          <a:xfrm>
            <a:off x="590591" y="4106408"/>
            <a:ext cx="9937591" cy="65845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Linke tıkladığınızda, üst menüde yer alan «Başvuru» başlığına tıklayınız. Sistem sizi </a:t>
            </a:r>
            <a:r>
              <a:rPr lang="tr-TR" sz="2400" dirty="0" err="1"/>
              <a:t>Sektörsoft</a:t>
            </a:r>
            <a:r>
              <a:rPr lang="tr-TR" sz="2400" dirty="0"/>
              <a:t> firmasının yazılım programı olan </a:t>
            </a:r>
            <a:r>
              <a:rPr lang="tr-TR" sz="2400" dirty="0" err="1"/>
              <a:t>Argeportal’a</a:t>
            </a:r>
            <a:r>
              <a:rPr lang="tr-TR" sz="2400" dirty="0"/>
              <a:t> yönlendirecektir.  </a:t>
            </a:r>
          </a:p>
        </p:txBody>
      </p:sp>
    </p:spTree>
    <p:extLst>
      <p:ext uri="{BB962C8B-B14F-4D97-AF65-F5344CB8AC3E}">
        <p14:creationId xmlns:p14="http://schemas.microsoft.com/office/powerpoint/2010/main" val="29959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 Başlık 8">
            <a:extLst>
              <a:ext uri="{FF2B5EF4-FFF2-40B4-BE49-F238E27FC236}">
                <a16:creationId xmlns:a16="http://schemas.microsoft.com/office/drawing/2014/main" id="{D4D5BBF2-D095-46A8-B1BE-FCBA13D9F1E2}"/>
              </a:ext>
            </a:extLst>
          </p:cNvPr>
          <p:cNvSpPr>
            <a:spLocks noGrp="1"/>
          </p:cNvSpPr>
          <p:nvPr>
            <p:ph type="subTitle" idx="1"/>
          </p:nvPr>
        </p:nvSpPr>
        <p:spPr>
          <a:xfrm>
            <a:off x="6183888" y="2556996"/>
            <a:ext cx="5932219" cy="1436615"/>
          </a:xfrm>
        </p:spPr>
        <p:txBody>
          <a:bodyPr>
            <a:normAutofit/>
          </a:bodyPr>
          <a:lstStyle/>
          <a:p>
            <a:pPr marL="342900" indent="-342900" algn="l">
              <a:buFont typeface="Arial" panose="020B0604020202020204" pitchFamily="34" charset="0"/>
              <a:buChar char="•"/>
            </a:pPr>
            <a:r>
              <a:rPr lang="tr-TR" sz="2000" dirty="0"/>
              <a:t>İnternet sitesinden açılan ön başvuru formunu oldurunuz.</a:t>
            </a:r>
          </a:p>
          <a:p>
            <a:pPr marL="342900" indent="-342900" algn="l">
              <a:buFont typeface="Arial" panose="020B0604020202020204" pitchFamily="34" charset="0"/>
              <a:buChar char="•"/>
            </a:pPr>
            <a:r>
              <a:rPr lang="tr-TR" sz="2000" dirty="0"/>
              <a:t>Firmanız var ise var olan bilgilerle doldurunuz yok ise Firmam Yok kutucuğunu seçerek devam ediniz.</a:t>
            </a:r>
          </a:p>
        </p:txBody>
      </p:sp>
      <p:pic>
        <p:nvPicPr>
          <p:cNvPr id="5" name="İçerik Yer Tutucusu 4">
            <a:extLst>
              <a:ext uri="{FF2B5EF4-FFF2-40B4-BE49-F238E27FC236}">
                <a16:creationId xmlns:a16="http://schemas.microsoft.com/office/drawing/2014/main" id="{499095E8-9CA6-48B1-800F-B4178F08BB71}"/>
              </a:ext>
            </a:extLst>
          </p:cNvPr>
          <p:cNvPicPr>
            <a:picLocks noGrp="1" noChangeAspect="1"/>
          </p:cNvPicPr>
          <p:nvPr>
            <p:ph idx="4294967295"/>
          </p:nvPr>
        </p:nvPicPr>
        <p:blipFill rotWithShape="1">
          <a:blip r:embed="rId2"/>
          <a:srcRect l="5"/>
          <a:stretch/>
        </p:blipFill>
        <p:spPr>
          <a:xfrm>
            <a:off x="0" y="0"/>
            <a:ext cx="5932219" cy="4351338"/>
          </a:xfrm>
        </p:spPr>
      </p:pic>
      <p:pic>
        <p:nvPicPr>
          <p:cNvPr id="7" name="Resim 6">
            <a:extLst>
              <a:ext uri="{FF2B5EF4-FFF2-40B4-BE49-F238E27FC236}">
                <a16:creationId xmlns:a16="http://schemas.microsoft.com/office/drawing/2014/main" id="{DEEFDEB4-265F-422C-B781-656128B7C0A9}"/>
              </a:ext>
            </a:extLst>
          </p:cNvPr>
          <p:cNvPicPr>
            <a:picLocks noChangeAspect="1"/>
          </p:cNvPicPr>
          <p:nvPr/>
        </p:nvPicPr>
        <p:blipFill>
          <a:blip r:embed="rId3"/>
          <a:stretch>
            <a:fillRect/>
          </a:stretch>
        </p:blipFill>
        <p:spPr>
          <a:xfrm>
            <a:off x="0" y="4351338"/>
            <a:ext cx="5932219" cy="2506662"/>
          </a:xfrm>
          <a:prstGeom prst="rect">
            <a:avLst/>
          </a:prstGeom>
        </p:spPr>
      </p:pic>
    </p:spTree>
    <p:extLst>
      <p:ext uri="{BB962C8B-B14F-4D97-AF65-F5344CB8AC3E}">
        <p14:creationId xmlns:p14="http://schemas.microsoft.com/office/powerpoint/2010/main" val="27494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aşlık 13">
            <a:extLst>
              <a:ext uri="{FF2B5EF4-FFF2-40B4-BE49-F238E27FC236}">
                <a16:creationId xmlns:a16="http://schemas.microsoft.com/office/drawing/2014/main" id="{808CE7D6-467A-4DCF-B8F7-794B3CA210DE}"/>
              </a:ext>
            </a:extLst>
          </p:cNvPr>
          <p:cNvSpPr>
            <a:spLocks noGrp="1"/>
          </p:cNvSpPr>
          <p:nvPr>
            <p:ph type="title"/>
          </p:nvPr>
        </p:nvSpPr>
        <p:spPr>
          <a:xfrm>
            <a:off x="264690" y="5260230"/>
            <a:ext cx="8037863" cy="1325563"/>
          </a:xfrm>
        </p:spPr>
        <p:txBody>
          <a:bodyPr>
            <a:normAutofit/>
          </a:bodyPr>
          <a:lstStyle/>
          <a:p>
            <a:pPr marL="285750" indent="-285750">
              <a:buFont typeface="Arial" panose="020B0604020202020204" pitchFamily="34" charset="0"/>
              <a:buChar char="•"/>
            </a:pPr>
            <a:r>
              <a:rPr lang="tr-TR" sz="1400" dirty="0"/>
              <a:t>Firma yetkilisinin adını soyadını giriniz.</a:t>
            </a:r>
            <a:br>
              <a:rPr lang="tr-TR" sz="1400" dirty="0"/>
            </a:br>
            <a:br>
              <a:rPr lang="tr-TR" sz="1400" dirty="0"/>
            </a:br>
            <a:r>
              <a:rPr lang="tr-TR" sz="1400" b="1" dirty="0"/>
              <a:t>E-posta adresinizi lütfen kullandığınız adresi giriniz, Teknopark Ankara ile ilgili tüm bildirimler belirttiğiniz </a:t>
            </a:r>
            <a:br>
              <a:rPr lang="tr-TR" sz="1400" b="1" dirty="0"/>
            </a:br>
            <a:r>
              <a:rPr lang="tr-TR" sz="1400" b="1" dirty="0"/>
              <a:t>adrese iletilecektir.</a:t>
            </a:r>
            <a:br>
              <a:rPr lang="tr-TR" sz="1400" b="1" dirty="0"/>
            </a:br>
            <a:endParaRPr lang="tr-TR" sz="1400" b="1" dirty="0"/>
          </a:p>
        </p:txBody>
      </p:sp>
      <p:sp>
        <p:nvSpPr>
          <p:cNvPr id="8" name="Metin Yer Tutucusu 7">
            <a:extLst>
              <a:ext uri="{FF2B5EF4-FFF2-40B4-BE49-F238E27FC236}">
                <a16:creationId xmlns:a16="http://schemas.microsoft.com/office/drawing/2014/main" id="{8F445B62-27C1-4830-AB1D-117B4F0D28CC}"/>
              </a:ext>
            </a:extLst>
          </p:cNvPr>
          <p:cNvSpPr>
            <a:spLocks noGrp="1"/>
          </p:cNvSpPr>
          <p:nvPr>
            <p:ph type="body" idx="4294967295"/>
          </p:nvPr>
        </p:nvSpPr>
        <p:spPr>
          <a:xfrm>
            <a:off x="8456613" y="346075"/>
            <a:ext cx="3735387" cy="6362700"/>
          </a:xfrm>
        </p:spPr>
        <p:txBody>
          <a:bodyPr>
            <a:normAutofit fontScale="55000" lnSpcReduction="20000"/>
          </a:bodyPr>
          <a:lstStyle/>
          <a:p>
            <a:pPr marL="342900" indent="-342900" algn="l">
              <a:buFont typeface="Arial" panose="020B0604020202020204" pitchFamily="34" charset="0"/>
              <a:buChar char="•"/>
            </a:pPr>
            <a:r>
              <a:rPr lang="tr-TR" sz="2500" dirty="0">
                <a:solidFill>
                  <a:schemeClr val="bg2">
                    <a:lumMod val="25000"/>
                  </a:schemeClr>
                </a:solidFill>
              </a:rPr>
              <a:t>Teknoparkta yer almak istediğiniz bölüm: firmanız 3 yıldan küçük ise Kuluçka Merkezi seçebilirsiniz, 3 yıldan büyük ise Ar-Ge Ofisi seçmelisiniz. Firma kurmayacak iseniz projeniz sadece fikir aşamasında ise Ön Kuluçka Merkezi seçiniz. </a:t>
            </a:r>
          </a:p>
          <a:p>
            <a:pPr marL="342900" indent="-342900" algn="l">
              <a:buFont typeface="Arial" panose="020B0604020202020204" pitchFamily="34" charset="0"/>
              <a:buChar char="•"/>
            </a:pPr>
            <a:r>
              <a:rPr lang="tr-TR" sz="2500" dirty="0">
                <a:solidFill>
                  <a:schemeClr val="bg2">
                    <a:lumMod val="25000"/>
                  </a:schemeClr>
                </a:solidFill>
              </a:rPr>
              <a:t>Yerleşke; TGB- A seçilmelidir.</a:t>
            </a:r>
          </a:p>
          <a:p>
            <a:pPr marL="342900" indent="-342900" algn="l">
              <a:buFont typeface="Arial" panose="020B0604020202020204" pitchFamily="34" charset="0"/>
              <a:buChar char="•"/>
            </a:pPr>
            <a:r>
              <a:rPr lang="tr-TR" sz="2500" dirty="0">
                <a:solidFill>
                  <a:schemeClr val="bg2">
                    <a:lumMod val="25000"/>
                  </a:schemeClr>
                </a:solidFill>
              </a:rPr>
              <a:t>Kiralanacak alan bilgisi için Strateji ve İş Geliştirme Birimimiz ile iletişime geçerek size uygun yeri belirleyebilirsiniz. Kuluçka iseniz 5/10/15 metrekare yazabilirsiniz ve Kuluçka birimimiz ile iletişime geçebilirsiniz.</a:t>
            </a:r>
          </a:p>
          <a:p>
            <a:pPr marL="342900" indent="-342900" algn="l">
              <a:buFont typeface="Arial" panose="020B0604020202020204" pitchFamily="34" charset="0"/>
              <a:buChar char="•"/>
            </a:pPr>
            <a:r>
              <a:rPr lang="tr-TR" sz="2500" dirty="0">
                <a:solidFill>
                  <a:schemeClr val="bg2">
                    <a:lumMod val="25000"/>
                  </a:schemeClr>
                </a:solidFill>
              </a:rPr>
              <a:t>Ar-Ge/Yazılım Personel; Ar-Ge personeli en az lisans mezunu olmalıdır, yazılım personelinde bu şart yoktur fakat yazılım personeli olduğu gerektiğinde kanıtlanmalıdır. </a:t>
            </a:r>
          </a:p>
          <a:p>
            <a:pPr marL="342900" indent="-342900" algn="l">
              <a:buFont typeface="Arial" panose="020B0604020202020204" pitchFamily="34" charset="0"/>
              <a:buChar char="•"/>
            </a:pPr>
            <a:r>
              <a:rPr lang="tr-TR" sz="2500" dirty="0">
                <a:solidFill>
                  <a:schemeClr val="bg2">
                    <a:lumMod val="25000"/>
                  </a:schemeClr>
                </a:solidFill>
              </a:rPr>
              <a:t>Destek personel sayısı; ar-ge personel sayısının %10’u kadardır. Örneğin 5 personel yazacak iseniz destek personel hakkınız 1’dir. Yeni düzenleme ile 15 ar-ge personeline kadar bu oran %20’dir. Örnek: 10 ar-ge personeli istihdam edilecek ise 2 destek personel istihdam edilebilir. Destek personeli lisans mezunu olmayabilir, proje ile doğrudan ilişkili yönetici, sekreter, laborant, teknik eleman, işçi vb.</a:t>
            </a:r>
          </a:p>
          <a:p>
            <a:pPr marL="342900" indent="-342900" algn="l">
              <a:buFont typeface="Arial" panose="020B0604020202020204" pitchFamily="34" charset="0"/>
              <a:buChar char="•"/>
            </a:pPr>
            <a:r>
              <a:rPr lang="tr-TR" sz="2500" dirty="0">
                <a:solidFill>
                  <a:schemeClr val="bg2">
                    <a:lumMod val="25000"/>
                  </a:schemeClr>
                </a:solidFill>
              </a:rPr>
              <a:t>Kapsam dışı personelin de SGK kaydı bölgemizdeki adresinizde olmalıdır. Toplam personelin %10’u kadar hakkınız vardır.</a:t>
            </a:r>
          </a:p>
          <a:p>
            <a:pPr marL="342900" indent="-342900" algn="l">
              <a:buFont typeface="Arial" panose="020B0604020202020204" pitchFamily="34" charset="0"/>
              <a:buChar char="•"/>
            </a:pPr>
            <a:r>
              <a:rPr lang="tr-TR" sz="2500" dirty="0">
                <a:solidFill>
                  <a:schemeClr val="bg2">
                    <a:lumMod val="25000"/>
                  </a:schemeClr>
                </a:solidFill>
              </a:rPr>
              <a:t>Firma unvanına firma adınızı yazınız firmanız yok ise «girişiminizin adı» kısmına kurulacak firma adınızı yazınız.</a:t>
            </a:r>
          </a:p>
          <a:p>
            <a:endParaRPr lang="tr-TR" dirty="0">
              <a:solidFill>
                <a:schemeClr val="bg2">
                  <a:lumMod val="25000"/>
                </a:schemeClr>
              </a:solidFill>
            </a:endParaRPr>
          </a:p>
        </p:txBody>
      </p:sp>
      <p:pic>
        <p:nvPicPr>
          <p:cNvPr id="12" name="Resim 11">
            <a:extLst>
              <a:ext uri="{FF2B5EF4-FFF2-40B4-BE49-F238E27FC236}">
                <a16:creationId xmlns:a16="http://schemas.microsoft.com/office/drawing/2014/main" id="{09C26615-D6E5-4B24-98A2-FB2B0911B123}"/>
              </a:ext>
            </a:extLst>
          </p:cNvPr>
          <p:cNvPicPr>
            <a:picLocks noChangeAspect="1"/>
          </p:cNvPicPr>
          <p:nvPr/>
        </p:nvPicPr>
        <p:blipFill>
          <a:blip r:embed="rId2"/>
          <a:stretch>
            <a:fillRect/>
          </a:stretch>
        </p:blipFill>
        <p:spPr>
          <a:xfrm>
            <a:off x="110632" y="346073"/>
            <a:ext cx="8345981" cy="4914157"/>
          </a:xfrm>
          <a:prstGeom prst="rect">
            <a:avLst/>
          </a:prstGeom>
        </p:spPr>
      </p:pic>
    </p:spTree>
    <p:extLst>
      <p:ext uri="{BB962C8B-B14F-4D97-AF65-F5344CB8AC3E}">
        <p14:creationId xmlns:p14="http://schemas.microsoft.com/office/powerpoint/2010/main" val="81535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6D53BCD6-5A31-4570-828B-A9B7D88D63D6}"/>
              </a:ext>
            </a:extLst>
          </p:cNvPr>
          <p:cNvSpPr>
            <a:spLocks noGrp="1"/>
          </p:cNvSpPr>
          <p:nvPr>
            <p:ph type="body" idx="1"/>
          </p:nvPr>
        </p:nvSpPr>
        <p:spPr>
          <a:xfrm>
            <a:off x="399875" y="3523475"/>
            <a:ext cx="10933651" cy="3259024"/>
          </a:xfrm>
        </p:spPr>
        <p:txBody>
          <a:bodyPr>
            <a:noAutofit/>
          </a:bodyPr>
          <a:lstStyle/>
          <a:p>
            <a:pPr marL="342900" indent="-342900">
              <a:buFont typeface="Arial" panose="020B0604020202020204" pitchFamily="34" charset="0"/>
              <a:buChar char="•"/>
            </a:pPr>
            <a:r>
              <a:rPr lang="tr-TR" sz="1400" dirty="0">
                <a:solidFill>
                  <a:schemeClr val="tx1"/>
                </a:solidFill>
              </a:rPr>
              <a:t>Projenizin adını yazınız.</a:t>
            </a:r>
          </a:p>
          <a:p>
            <a:pPr marL="342900" indent="-342900">
              <a:buFont typeface="Arial" panose="020B0604020202020204" pitchFamily="34" charset="0"/>
              <a:buChar char="•"/>
            </a:pPr>
            <a:r>
              <a:rPr lang="tr-TR" sz="1400" dirty="0">
                <a:solidFill>
                  <a:schemeClr val="tx1"/>
                </a:solidFill>
              </a:rPr>
              <a:t>Proje kodunu belirleyeceğiniz bir kod yazın. Ör:001</a:t>
            </a:r>
          </a:p>
          <a:p>
            <a:pPr marL="342900" indent="-342900">
              <a:buFont typeface="Arial" panose="020B0604020202020204" pitchFamily="34" charset="0"/>
              <a:buChar char="•"/>
            </a:pPr>
            <a:r>
              <a:rPr lang="tr-TR" sz="1400" dirty="0">
                <a:solidFill>
                  <a:schemeClr val="tx1"/>
                </a:solidFill>
              </a:rPr>
              <a:t>Proje sektörünüzü giriniz.</a:t>
            </a:r>
          </a:p>
          <a:p>
            <a:pPr marL="342900" indent="-342900">
              <a:buFont typeface="Arial" panose="020B0604020202020204" pitchFamily="34" charset="0"/>
              <a:buChar char="•"/>
            </a:pPr>
            <a:r>
              <a:rPr lang="tr-TR" sz="1400" dirty="0">
                <a:solidFill>
                  <a:schemeClr val="tx1"/>
                </a:solidFill>
              </a:rPr>
              <a:t>Açıklama kısmına proje özetini açıklayıcı bir şekilde yazınız. Lütfen 2-3 cümle ile kısıtlamayınız.</a:t>
            </a:r>
          </a:p>
          <a:p>
            <a:pPr marL="342900" indent="-342900">
              <a:buFont typeface="Arial" panose="020B0604020202020204" pitchFamily="34" charset="0"/>
              <a:buChar char="•"/>
            </a:pPr>
            <a:r>
              <a:rPr lang="tr-TR" sz="1400" dirty="0">
                <a:solidFill>
                  <a:schemeClr val="tx1"/>
                </a:solidFill>
              </a:rPr>
              <a:t>Alt kutucuğu da işaretledikten sonra Gönder butonuna basınız.</a:t>
            </a:r>
          </a:p>
          <a:p>
            <a:pPr marL="342900" indent="-342900">
              <a:buFont typeface="Arial" panose="020B0604020202020204" pitchFamily="34" charset="0"/>
              <a:buChar char="•"/>
            </a:pPr>
            <a:r>
              <a:rPr lang="tr-TR" sz="1400" dirty="0">
                <a:solidFill>
                  <a:schemeClr val="tx1"/>
                </a:solidFill>
              </a:rPr>
              <a:t>Ön başvuruyu yaptığınızda, yönetici şirket sistem üzerinden onaylayacaktır. </a:t>
            </a:r>
          </a:p>
          <a:p>
            <a:pPr marL="342900" indent="-342900">
              <a:buFont typeface="Arial" panose="020B0604020202020204" pitchFamily="34" charset="0"/>
              <a:buChar char="•"/>
            </a:pPr>
            <a:r>
              <a:rPr lang="tr-TR" sz="1400" dirty="0">
                <a:solidFill>
                  <a:schemeClr val="tx1"/>
                </a:solidFill>
              </a:rPr>
              <a:t>Tanımladığınız e posta adresine mail iletilecektir. İletilen mailde sıradaki işlemler yazacaktır. Ana başvuruyu nasıl yapacağınız ile ilgili ayrıntılı bir sunum ekte yer alacaktır, adım adım sunumu takip ederek gerekli işlemleri yaparak başvurunuzu tamamlayabilirsiniz.</a:t>
            </a:r>
          </a:p>
          <a:p>
            <a:pPr marL="342900" indent="-342900">
              <a:buFont typeface="Arial" panose="020B0604020202020204" pitchFamily="34" charset="0"/>
              <a:buChar char="•"/>
            </a:pPr>
            <a:endParaRPr lang="tr-TR" sz="1400" dirty="0">
              <a:solidFill>
                <a:schemeClr val="tx1"/>
              </a:solidFill>
            </a:endParaRPr>
          </a:p>
          <a:p>
            <a:pPr marL="342900" indent="-342900">
              <a:buFont typeface="Arial" panose="020B0604020202020204" pitchFamily="34" charset="0"/>
              <a:buChar char="•"/>
            </a:pPr>
            <a:endParaRPr lang="tr-TR" sz="1400" dirty="0">
              <a:solidFill>
                <a:schemeClr val="tx1"/>
              </a:solidFill>
            </a:endParaRPr>
          </a:p>
          <a:p>
            <a:pPr marL="342900" indent="-342900">
              <a:buFont typeface="Arial" panose="020B0604020202020204" pitchFamily="34" charset="0"/>
              <a:buChar char="•"/>
            </a:pPr>
            <a:endParaRPr lang="tr-TR" sz="1400" dirty="0">
              <a:solidFill>
                <a:schemeClr val="tx1"/>
              </a:solidFill>
            </a:endParaRPr>
          </a:p>
          <a:p>
            <a:pPr marL="342900" indent="-342900">
              <a:buFont typeface="Arial" panose="020B0604020202020204" pitchFamily="34" charset="0"/>
              <a:buChar char="•"/>
            </a:pPr>
            <a:endParaRPr lang="tr-TR" sz="1400" dirty="0">
              <a:solidFill>
                <a:schemeClr val="tx1"/>
              </a:solidFill>
            </a:endParaRPr>
          </a:p>
        </p:txBody>
      </p:sp>
      <p:pic>
        <p:nvPicPr>
          <p:cNvPr id="5" name="Resim 4">
            <a:extLst>
              <a:ext uri="{FF2B5EF4-FFF2-40B4-BE49-F238E27FC236}">
                <a16:creationId xmlns:a16="http://schemas.microsoft.com/office/drawing/2014/main" id="{FA7EEFD3-E114-4B7B-9624-C460E55415EC}"/>
              </a:ext>
            </a:extLst>
          </p:cNvPr>
          <p:cNvPicPr>
            <a:picLocks noChangeAspect="1"/>
          </p:cNvPicPr>
          <p:nvPr/>
        </p:nvPicPr>
        <p:blipFill rotWithShape="1">
          <a:blip r:embed="rId2"/>
          <a:srcRect l="-398" t="4374" r="-1" b="5735"/>
          <a:stretch/>
        </p:blipFill>
        <p:spPr>
          <a:xfrm>
            <a:off x="2044117" y="75501"/>
            <a:ext cx="8103765" cy="3447974"/>
          </a:xfrm>
          <a:prstGeom prst="rect">
            <a:avLst/>
          </a:prstGeom>
        </p:spPr>
      </p:pic>
    </p:spTree>
    <p:extLst>
      <p:ext uri="{BB962C8B-B14F-4D97-AF65-F5344CB8AC3E}">
        <p14:creationId xmlns:p14="http://schemas.microsoft.com/office/powerpoint/2010/main" val="228265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197784-AEFC-400E-892C-7F4A1F5768BF}"/>
              </a:ext>
            </a:extLst>
          </p:cNvPr>
          <p:cNvSpPr>
            <a:spLocks noGrp="1"/>
          </p:cNvSpPr>
          <p:nvPr>
            <p:ph type="title"/>
          </p:nvPr>
        </p:nvSpPr>
        <p:spPr>
          <a:xfrm>
            <a:off x="806684" y="402671"/>
            <a:ext cx="10317119" cy="1300295"/>
          </a:xfrm>
        </p:spPr>
        <p:txBody>
          <a:bodyPr>
            <a:noAutofit/>
          </a:bodyPr>
          <a:lstStyle/>
          <a:p>
            <a:r>
              <a:rPr lang="tr-TR" sz="1800" dirty="0"/>
              <a:t>Lütfen Teknopark Ankara’da sizlere uygun yer olup olmadığını teyit ediniz. Ön başvurunuz her durumda onaylanacaktır, bu durum her halükarda yer verileceği anlamına gelmez. Ana başvuruyu tamamladıktan sonra hakem süreci başlar, eğer size uygun yer yok ise sıraya alınırsınız. Bu sürenin ne kadar süreceği ile ilgili bilgi mevcut değildir. Ana başvuruyu tüm bu süreçleri göz önüne alarak ve yönetici şirket ile iletişime geçerek yapınız.</a:t>
            </a:r>
          </a:p>
        </p:txBody>
      </p:sp>
      <p:sp>
        <p:nvSpPr>
          <p:cNvPr id="3" name="Metin Yer Tutucusu 2">
            <a:extLst>
              <a:ext uri="{FF2B5EF4-FFF2-40B4-BE49-F238E27FC236}">
                <a16:creationId xmlns:a16="http://schemas.microsoft.com/office/drawing/2014/main" id="{AAEA1FB2-F1B7-4E32-A474-6CDE888F1D4C}"/>
              </a:ext>
            </a:extLst>
          </p:cNvPr>
          <p:cNvSpPr>
            <a:spLocks noGrp="1"/>
          </p:cNvSpPr>
          <p:nvPr>
            <p:ph type="body" idx="1"/>
          </p:nvPr>
        </p:nvSpPr>
        <p:spPr>
          <a:xfrm>
            <a:off x="806684" y="1795244"/>
            <a:ext cx="10972799" cy="3413561"/>
          </a:xfrm>
        </p:spPr>
        <p:txBody>
          <a:bodyPr>
            <a:normAutofit fontScale="25000" lnSpcReduction="20000"/>
          </a:bodyPr>
          <a:lstStyle/>
          <a:p>
            <a:r>
              <a:rPr lang="tr-TR" sz="5600" dirty="0">
                <a:solidFill>
                  <a:schemeClr val="bg2">
                    <a:lumMod val="10000"/>
                  </a:schemeClr>
                </a:solidFill>
              </a:rPr>
              <a:t>Saygılarımla</a:t>
            </a:r>
          </a:p>
          <a:p>
            <a:r>
              <a:rPr lang="tr-TR" sz="5600" dirty="0">
                <a:solidFill>
                  <a:schemeClr val="bg2">
                    <a:lumMod val="10000"/>
                  </a:schemeClr>
                </a:solidFill>
              </a:rPr>
              <a:t>Proje İzleme ve Değerlendirme Birim Koordinatörü </a:t>
            </a:r>
          </a:p>
          <a:p>
            <a:r>
              <a:rPr lang="tr-TR" sz="5600" dirty="0">
                <a:solidFill>
                  <a:schemeClr val="bg2">
                    <a:lumMod val="10000"/>
                  </a:schemeClr>
                </a:solidFill>
              </a:rPr>
              <a:t>Tuğba Kaya</a:t>
            </a:r>
          </a:p>
          <a:p>
            <a:r>
              <a:rPr lang="tr-TR" sz="5600" dirty="0">
                <a:solidFill>
                  <a:schemeClr val="bg2">
                    <a:lumMod val="10000"/>
                  </a:schemeClr>
                </a:solidFill>
              </a:rPr>
              <a:t>0312 395 62 27 /8100</a:t>
            </a:r>
          </a:p>
          <a:p>
            <a:r>
              <a:rPr lang="tr-TR" sz="5600" dirty="0">
                <a:solidFill>
                  <a:schemeClr val="bg2">
                    <a:lumMod val="10000"/>
                  </a:schemeClr>
                </a:solidFill>
                <a:hlinkClick r:id="rId2"/>
              </a:rPr>
              <a:t>tugba.kaya@teknoparkankara.com.tr</a:t>
            </a:r>
            <a:endParaRPr lang="tr-TR" sz="5600" dirty="0">
              <a:solidFill>
                <a:schemeClr val="bg2">
                  <a:lumMod val="10000"/>
                </a:schemeClr>
              </a:solidFill>
            </a:endParaRPr>
          </a:p>
          <a:p>
            <a:endParaRPr lang="tr-TR" sz="5600" dirty="0">
              <a:solidFill>
                <a:schemeClr val="bg2">
                  <a:lumMod val="10000"/>
                </a:schemeClr>
              </a:solidFill>
            </a:endParaRPr>
          </a:p>
          <a:p>
            <a:r>
              <a:rPr lang="tr-TR" sz="5600" dirty="0">
                <a:solidFill>
                  <a:schemeClr val="bg2">
                    <a:lumMod val="10000"/>
                  </a:schemeClr>
                </a:solidFill>
              </a:rPr>
              <a:t>İletişim Bilgileri:  </a:t>
            </a:r>
          </a:p>
          <a:p>
            <a:r>
              <a:rPr lang="tr-TR" sz="5600" dirty="0">
                <a:solidFill>
                  <a:schemeClr val="bg2">
                    <a:lumMod val="10000"/>
                  </a:schemeClr>
                </a:solidFill>
              </a:rPr>
              <a:t>Ar-Ge ofisi için Strateji ve İş Geliştirme Birimi ile lütfen iletişime geçiniz.</a:t>
            </a:r>
          </a:p>
          <a:p>
            <a:r>
              <a:rPr lang="tr-TR" sz="5600" dirty="0">
                <a:solidFill>
                  <a:schemeClr val="bg2">
                    <a:lumMod val="10000"/>
                  </a:schemeClr>
                </a:solidFill>
              </a:rPr>
              <a:t>Strateji ve İş Geliştirme Birimi  </a:t>
            </a:r>
          </a:p>
          <a:p>
            <a:r>
              <a:rPr lang="tr-TR" sz="5600" dirty="0">
                <a:solidFill>
                  <a:schemeClr val="bg2">
                    <a:lumMod val="10000"/>
                  </a:schemeClr>
                </a:solidFill>
              </a:rPr>
              <a:t>Tel: 0312 395 62 27 (Dahiliye 8603-8602)</a:t>
            </a:r>
          </a:p>
          <a:p>
            <a:r>
              <a:rPr lang="tr-TR" sz="5600" dirty="0">
                <a:solidFill>
                  <a:schemeClr val="bg2">
                    <a:lumMod val="10000"/>
                  </a:schemeClr>
                </a:solidFill>
              </a:rPr>
              <a:t>Mail adresi: </a:t>
            </a:r>
            <a:r>
              <a:rPr lang="tr-TR" sz="5600" dirty="0">
                <a:hlinkClick r:id="rId3"/>
              </a:rPr>
              <a:t>rabia.kosan@teknoparkankara.com.tr</a:t>
            </a:r>
            <a:r>
              <a:rPr lang="tr-TR" sz="5600" dirty="0"/>
              <a:t> </a:t>
            </a:r>
          </a:p>
          <a:p>
            <a:r>
              <a:rPr lang="tr-TR" sz="5600" dirty="0">
                <a:solidFill>
                  <a:schemeClr val="bg2">
                    <a:lumMod val="10000"/>
                  </a:schemeClr>
                </a:solidFill>
              </a:rPr>
              <a:t>Kuluçka için Enes Dönmez ile lütfen iletişime geçiniz.</a:t>
            </a:r>
          </a:p>
          <a:p>
            <a:r>
              <a:rPr lang="tr-TR" sz="5600" dirty="0">
                <a:solidFill>
                  <a:schemeClr val="bg2">
                    <a:lumMod val="10000"/>
                  </a:schemeClr>
                </a:solidFill>
              </a:rPr>
              <a:t>Enes Dönmez  </a:t>
            </a:r>
          </a:p>
          <a:p>
            <a:r>
              <a:rPr lang="tr-TR" sz="5600" dirty="0">
                <a:solidFill>
                  <a:schemeClr val="bg2">
                    <a:lumMod val="10000"/>
                  </a:schemeClr>
                </a:solidFill>
              </a:rPr>
              <a:t>Tel: 0312 395 62 27 (Dahiliye 8351)</a:t>
            </a:r>
          </a:p>
          <a:p>
            <a:r>
              <a:rPr lang="tr-TR" sz="5600" dirty="0">
                <a:solidFill>
                  <a:schemeClr val="bg2">
                    <a:lumMod val="10000"/>
                  </a:schemeClr>
                </a:solidFill>
              </a:rPr>
              <a:t>İş Cep: 0531 783 13 28</a:t>
            </a:r>
          </a:p>
          <a:p>
            <a:r>
              <a:rPr lang="tr-TR" sz="5600" dirty="0">
                <a:solidFill>
                  <a:schemeClr val="bg2">
                    <a:lumMod val="10000"/>
                  </a:schemeClr>
                </a:solidFill>
              </a:rPr>
              <a:t>Mail Adresi: </a:t>
            </a:r>
            <a:r>
              <a:rPr lang="tr-TR" sz="5600" dirty="0">
                <a:hlinkClick r:id="rId4"/>
              </a:rPr>
              <a:t>enes.donmez@teknoparkankara.com.tr</a:t>
            </a:r>
            <a:endParaRPr lang="tr-TR" sz="5600" dirty="0"/>
          </a:p>
          <a:p>
            <a:r>
              <a:rPr lang="tr-TR" sz="5600" dirty="0">
                <a:solidFill>
                  <a:schemeClr val="bg2">
                    <a:lumMod val="10000"/>
                  </a:schemeClr>
                </a:solidFill>
              </a:rPr>
              <a:t>Yönetici Şirket Danışma: 0312 395 62 27 / 0</a:t>
            </a:r>
          </a:p>
          <a:p>
            <a:endParaRPr lang="tr-TR" dirty="0"/>
          </a:p>
          <a:p>
            <a:endParaRPr lang="tr-TR" dirty="0"/>
          </a:p>
        </p:txBody>
      </p:sp>
    </p:spTree>
    <p:extLst>
      <p:ext uri="{BB962C8B-B14F-4D97-AF65-F5344CB8AC3E}">
        <p14:creationId xmlns:p14="http://schemas.microsoft.com/office/powerpoint/2010/main" val="170330745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595</Words>
  <Application>Microsoft Office PowerPoint</Application>
  <PresentationFormat>Geniş ekran</PresentationFormat>
  <Paragraphs>41</Paragraphs>
  <Slides>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vt:i4>
      </vt:variant>
    </vt:vector>
  </HeadingPairs>
  <TitlesOfParts>
    <vt:vector size="9" baseType="lpstr">
      <vt:lpstr>Arial</vt:lpstr>
      <vt:lpstr>Calibri</vt:lpstr>
      <vt:lpstr>Calibri Light</vt:lpstr>
      <vt:lpstr>Office Teması</vt:lpstr>
      <vt:lpstr>Ankara Teknopark Teknoloji Geliştirme Bölgesi’ne başvuru yapmak için yapılacak işlemler bu sunumda belirtilmiştir. Her konu başlığında ayrıntılara yer verilmiştir.</vt:lpstr>
      <vt:lpstr>PowerPoint Sunusu</vt:lpstr>
      <vt:lpstr>Firma yetkilisinin adını soyadını giriniz.  E-posta adresinizi lütfen kullandığınız adresi giriniz, Teknopark Ankara ile ilgili tüm bildirimler belirttiğiniz  adrese iletilecektir. </vt:lpstr>
      <vt:lpstr>PowerPoint Sunusu</vt:lpstr>
      <vt:lpstr>Lütfen Teknopark Ankara’da sizlere uygun yer olup olmadığını teyit ediniz. Ön başvurunuz her durumda onaylanacaktır, bu durum her halükarda yer verileceği anlamına gelmez. Ana başvuruyu tamamladıktan sonra hakem süreci başlar, eğer size uygun yer yok ise sıraya alınırsınız. Bu sürenin ne kadar süreceği ile ilgili bilgi mevcut değildir. Ana başvuruyu tüm bu süreçleri göz önüne alarak ve yönetici şirket ile iletişime geçerek yapınız.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Teknopark Ankara’ya Hoş Geldiniz.</dc:title>
  <dc:creator>teknopark</dc:creator>
  <cp:lastModifiedBy>teknopark</cp:lastModifiedBy>
  <cp:revision>5</cp:revision>
  <dcterms:created xsi:type="dcterms:W3CDTF">2022-03-01T19:41:16Z</dcterms:created>
  <dcterms:modified xsi:type="dcterms:W3CDTF">2022-11-16T12:03:15Z</dcterms:modified>
</cp:coreProperties>
</file>